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59385"/>
            <a:ext cx="10410190" cy="6425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735" y="-635"/>
            <a:ext cx="98558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360" y="635"/>
            <a:ext cx="993902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035" y="0"/>
            <a:ext cx="101358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645" y="0"/>
            <a:ext cx="102342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480" y="0"/>
            <a:ext cx="99752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20" y="0"/>
            <a:ext cx="1013650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GMxYTY5NzFjM2Q0MzZkMGFhZTkxMzczOGI0YTA2Mz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企业用户_1499666999</cp:lastModifiedBy>
  <cp:revision>4</cp:revision>
  <dcterms:created xsi:type="dcterms:W3CDTF">2023-08-09T12:44:00Z</dcterms:created>
  <dcterms:modified xsi:type="dcterms:W3CDTF">2024-10-10T09:09:17Z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2052-12.1.0.17145</vt:lpwstr>
  </property>
</Properties>
</file>